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9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4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6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3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5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7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7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8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49FB7-A2A1-4CBE-B985-7CC3569A5EC8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50916-DE64-4E1F-90AB-8199E9C0E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0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457450"/>
          </a:xfrm>
        </p:spPr>
        <p:txBody>
          <a:bodyPr/>
          <a:lstStyle/>
          <a:p>
            <a:r>
              <a:rPr lang="en-US" b="1" dirty="0" smtClean="0">
                <a:latin typeface="Ravie" pitchFamily="82" charset="0"/>
              </a:rPr>
              <a:t>TOBACCO AND ALCOHOL</a:t>
            </a:r>
            <a:endParaRPr lang="en-US" b="1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Y5U3BMLO\MP9003417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910840"/>
            <a:ext cx="541782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24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Ravie" pitchFamily="82" charset="0"/>
              </a:rPr>
              <a:t>Why Tobacco Is Harmful</a:t>
            </a:r>
            <a:endParaRPr lang="en-US" sz="36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Tobacco</a:t>
            </a:r>
            <a:r>
              <a:rPr lang="en-US" dirty="0" smtClean="0"/>
              <a:t> smoke contains more than 4,000 chemicals, and at least 43 of them cause cancer.</a:t>
            </a:r>
          </a:p>
          <a:p>
            <a:r>
              <a:rPr lang="en-US" b="1" dirty="0" smtClean="0"/>
              <a:t>Nicotine</a:t>
            </a:r>
            <a:r>
              <a:rPr lang="en-US" dirty="0" smtClean="0"/>
              <a:t> is a drug that speeds up the heart beat and affects the central nervous system.</a:t>
            </a:r>
          </a:p>
          <a:p>
            <a:r>
              <a:rPr lang="en-US" b="1" dirty="0" smtClean="0"/>
              <a:t>Tar</a:t>
            </a:r>
            <a:r>
              <a:rPr lang="en-US" dirty="0" smtClean="0"/>
              <a:t> is a thick, oily, dark liquid that forms when tobacco burns.</a:t>
            </a:r>
          </a:p>
          <a:p>
            <a:r>
              <a:rPr lang="en-US" b="1" dirty="0" smtClean="0"/>
              <a:t>Carbon</a:t>
            </a:r>
            <a:r>
              <a:rPr lang="en-US" dirty="0" smtClean="0"/>
              <a:t> monoxide is a poisonous, odorless gas produced when tobacco burns.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7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Ravie" pitchFamily="82" charset="0"/>
              </a:rPr>
              <a:t>Tobacco : An Addictive Drug</a:t>
            </a:r>
            <a:endParaRPr lang="en-US" sz="36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Addiction</a:t>
            </a:r>
            <a:r>
              <a:rPr lang="en-US" dirty="0" smtClean="0"/>
              <a:t> is the body’s physical or mental need for a drug or other substance.</a:t>
            </a:r>
          </a:p>
          <a:p>
            <a:r>
              <a:rPr lang="en-US" b="1" dirty="0" smtClean="0"/>
              <a:t>Psychological</a:t>
            </a:r>
            <a:r>
              <a:rPr lang="en-US" dirty="0" smtClean="0"/>
              <a:t>, or mental, dependency means that users believe they need the substance to feel good.</a:t>
            </a:r>
          </a:p>
          <a:p>
            <a:r>
              <a:rPr lang="en-US" b="1" dirty="0" smtClean="0"/>
              <a:t>Physical</a:t>
            </a:r>
            <a:r>
              <a:rPr lang="en-US" dirty="0" smtClean="0"/>
              <a:t>, or chemical, dependency means the body needs the substance to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74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Ravie" pitchFamily="82" charset="0"/>
              </a:rPr>
              <a:t>Stages Of Tobacco Addiction</a:t>
            </a:r>
            <a:endParaRPr lang="en-US" sz="36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Stage 1: First Use/ Occasional Use</a:t>
            </a:r>
          </a:p>
          <a:p>
            <a:endParaRPr lang="en-US" dirty="0"/>
          </a:p>
          <a:p>
            <a:r>
              <a:rPr lang="en-US" dirty="0" smtClean="0"/>
              <a:t>Stage 2: Regular Use</a:t>
            </a:r>
          </a:p>
          <a:p>
            <a:endParaRPr lang="en-US" dirty="0"/>
          </a:p>
          <a:p>
            <a:r>
              <a:rPr lang="en-US" dirty="0" smtClean="0"/>
              <a:t>Stage 3: Total Dependency</a:t>
            </a:r>
            <a:endParaRPr lang="en-US" dirty="0"/>
          </a:p>
        </p:txBody>
      </p:sp>
      <p:pic>
        <p:nvPicPr>
          <p:cNvPr id="1026" name="Picture 2" descr="C:\Users\ambrewer\AppData\Local\Microsoft\Windows\Temporary Internet Files\Content.IE5\QK2C4CRO\MC900013416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33600"/>
            <a:ext cx="1447800" cy="184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21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Ravie" pitchFamily="82" charset="0"/>
              </a:rPr>
              <a:t>Harmful Effects Of Tobacco</a:t>
            </a:r>
            <a:endParaRPr lang="en-US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Skin</a:t>
            </a:r>
          </a:p>
          <a:p>
            <a:r>
              <a:rPr lang="en-US" b="1" dirty="0" smtClean="0"/>
              <a:t>Mouth, Teeth, and Throat</a:t>
            </a:r>
          </a:p>
          <a:p>
            <a:r>
              <a:rPr lang="en-US" b="1" dirty="0" smtClean="0"/>
              <a:t>Lungs</a:t>
            </a:r>
          </a:p>
          <a:p>
            <a:r>
              <a:rPr lang="en-US" b="1" dirty="0" smtClean="0"/>
              <a:t>Heart</a:t>
            </a:r>
          </a:p>
          <a:p>
            <a:r>
              <a:rPr lang="en-US" b="1" dirty="0" smtClean="0"/>
              <a:t>Fingers</a:t>
            </a:r>
          </a:p>
          <a:p>
            <a:r>
              <a:rPr lang="en-US" b="1" dirty="0" smtClean="0"/>
              <a:t>Stomach, Bladder, and Colon</a:t>
            </a:r>
          </a:p>
          <a:p>
            <a:r>
              <a:rPr lang="en-US" b="1" dirty="0" smtClean="0"/>
              <a:t>Brain </a:t>
            </a:r>
          </a:p>
          <a:p>
            <a:r>
              <a:rPr lang="en-US" b="1" dirty="0" smtClean="0"/>
              <a:t>Blood Vessels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:\Users\ambrewer\AppData\Local\Microsoft\Windows\Temporary Internet Files\Content.IE5\Y5U3BMLO\MC9000563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73137" y="2514600"/>
            <a:ext cx="2680262" cy="16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75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Ravie" pitchFamily="82" charset="0"/>
              </a:rPr>
              <a:t>Smokeless Tobacco</a:t>
            </a:r>
            <a:endParaRPr lang="en-US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Autofit/>
          </a:bodyPr>
          <a:lstStyle/>
          <a:p>
            <a:r>
              <a:rPr lang="en-US" sz="3200" dirty="0" smtClean="0"/>
              <a:t>Smokeless Tobacco</a:t>
            </a:r>
          </a:p>
          <a:p>
            <a:r>
              <a:rPr lang="en-US" sz="3200" dirty="0" smtClean="0"/>
              <a:t>Snuff is a finely ground tobacco that is inhaled or held in the mouth between the lower lip and gum.</a:t>
            </a:r>
          </a:p>
          <a:p>
            <a:r>
              <a:rPr lang="en-US" sz="3200" dirty="0" smtClean="0"/>
              <a:t>It is just as addictive as the nicotine in smoked tobacco.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Autofit/>
          </a:bodyPr>
          <a:lstStyle/>
          <a:p>
            <a:r>
              <a:rPr lang="en-US" sz="3200" dirty="0" smtClean="0"/>
              <a:t>Tobacco juice can cause white spots to form on the gums and inside the cheeks.</a:t>
            </a:r>
          </a:p>
          <a:p>
            <a:r>
              <a:rPr lang="en-US" sz="3200" dirty="0" smtClean="0"/>
              <a:t>Swallowed tobacco can cause sores in the stomach.</a:t>
            </a:r>
          </a:p>
          <a:p>
            <a:r>
              <a:rPr lang="en-US" sz="3200" dirty="0" smtClean="0"/>
              <a:t>It stains the teeth and causes bad breath.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089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Ravie" pitchFamily="82" charset="0"/>
              </a:rPr>
              <a:t>Secondhand Smoke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Secondhand smoke</a:t>
            </a:r>
            <a:r>
              <a:rPr lang="en-US" dirty="0" smtClean="0"/>
              <a:t> </a:t>
            </a:r>
            <a:r>
              <a:rPr lang="en-US" i="1" dirty="0" smtClean="0"/>
              <a:t>is the tobacco smoke that stays in the air.</a:t>
            </a:r>
          </a:p>
          <a:p>
            <a:r>
              <a:rPr lang="en-US" dirty="0" smtClean="0"/>
              <a:t>It kills more than 40,000 nonsmokers each year. About 3,000 of them die from lung cancer. The remaining deaths are from heart and other cancers.</a:t>
            </a:r>
          </a:p>
          <a:p>
            <a:r>
              <a:rPr lang="en-US" dirty="0" smtClean="0"/>
              <a:t>May cause other health problems such as </a:t>
            </a:r>
            <a:r>
              <a:rPr lang="en-US" b="1" dirty="0" smtClean="0"/>
              <a:t>asthma, bronchitis</a:t>
            </a:r>
            <a:r>
              <a:rPr lang="en-US" dirty="0" smtClean="0"/>
              <a:t>, and </a:t>
            </a:r>
            <a:r>
              <a:rPr lang="en-US" b="1" dirty="0" smtClean="0"/>
              <a:t>pneumonia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41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294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TOBACCO AND ALCOHOL</vt:lpstr>
      <vt:lpstr>Why Tobacco Is Harmful</vt:lpstr>
      <vt:lpstr>Tobacco : An Addictive Drug</vt:lpstr>
      <vt:lpstr>Stages Of Tobacco Addiction</vt:lpstr>
      <vt:lpstr>Harmful Effects Of Tobacco</vt:lpstr>
      <vt:lpstr>Smokeless Tobacco</vt:lpstr>
      <vt:lpstr>Secondhand Smoke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TOBACCO AND ALCOHOL</dc:title>
  <dc:creator>ambrewer</dc:creator>
  <cp:lastModifiedBy>Allen M. Brewer</cp:lastModifiedBy>
  <cp:revision>9</cp:revision>
  <dcterms:created xsi:type="dcterms:W3CDTF">2012-01-04T13:27:41Z</dcterms:created>
  <dcterms:modified xsi:type="dcterms:W3CDTF">2013-01-08T13:17:37Z</dcterms:modified>
</cp:coreProperties>
</file>